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8" roundtripDataSignature="AMtx7mhqo2HC3MgaulF9Ikxg9htPI+Cr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10" Type="http://schemas.openxmlformats.org/officeDocument/2006/relationships/image" Target="../media/image11.png"/><Relationship Id="rId9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3" Type="http://schemas.openxmlformats.org/officeDocument/2006/relationships/image" Target="../media/image94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56.png"/><Relationship Id="rId13" Type="http://schemas.openxmlformats.org/officeDocument/2006/relationships/image" Target="../media/image95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Relationship Id="rId4" Type="http://schemas.openxmlformats.org/officeDocument/2006/relationships/image" Target="../media/image82.png"/><Relationship Id="rId9" Type="http://schemas.openxmlformats.org/officeDocument/2006/relationships/image" Target="../media/image58.png"/><Relationship Id="rId15" Type="http://schemas.openxmlformats.org/officeDocument/2006/relationships/image" Target="../media/image92.png"/><Relationship Id="rId14" Type="http://schemas.openxmlformats.org/officeDocument/2006/relationships/image" Target="../media/image122.png"/><Relationship Id="rId5" Type="http://schemas.openxmlformats.org/officeDocument/2006/relationships/image" Target="../media/image88.png"/><Relationship Id="rId6" Type="http://schemas.openxmlformats.org/officeDocument/2006/relationships/image" Target="../media/image46.png"/><Relationship Id="rId7" Type="http://schemas.openxmlformats.org/officeDocument/2006/relationships/image" Target="../media/image97.png"/><Relationship Id="rId8" Type="http://schemas.openxmlformats.org/officeDocument/2006/relationships/image" Target="../media/image89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6.png"/><Relationship Id="rId22" Type="http://schemas.openxmlformats.org/officeDocument/2006/relationships/image" Target="../media/image117.png"/><Relationship Id="rId21" Type="http://schemas.openxmlformats.org/officeDocument/2006/relationships/image" Target="../media/image115.png"/><Relationship Id="rId24" Type="http://schemas.openxmlformats.org/officeDocument/2006/relationships/image" Target="../media/image119.png"/><Relationship Id="rId23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56.png"/><Relationship Id="rId26" Type="http://schemas.openxmlformats.org/officeDocument/2006/relationships/image" Target="../media/image118.png"/><Relationship Id="rId25" Type="http://schemas.openxmlformats.org/officeDocument/2006/relationships/image" Target="../media/image125.png"/><Relationship Id="rId28" Type="http://schemas.openxmlformats.org/officeDocument/2006/relationships/image" Target="../media/image128.png"/><Relationship Id="rId27" Type="http://schemas.openxmlformats.org/officeDocument/2006/relationships/image" Target="../media/image121.png"/><Relationship Id="rId5" Type="http://schemas.openxmlformats.org/officeDocument/2006/relationships/image" Target="../media/image46.png"/><Relationship Id="rId6" Type="http://schemas.openxmlformats.org/officeDocument/2006/relationships/image" Target="../media/image124.png"/><Relationship Id="rId29" Type="http://schemas.openxmlformats.org/officeDocument/2006/relationships/image" Target="../media/image127.png"/><Relationship Id="rId7" Type="http://schemas.openxmlformats.org/officeDocument/2006/relationships/image" Target="../media/image99.png"/><Relationship Id="rId8" Type="http://schemas.openxmlformats.org/officeDocument/2006/relationships/image" Target="../media/image58.png"/><Relationship Id="rId11" Type="http://schemas.openxmlformats.org/officeDocument/2006/relationships/image" Target="../media/image126.png"/><Relationship Id="rId10" Type="http://schemas.openxmlformats.org/officeDocument/2006/relationships/image" Target="../media/image101.png"/><Relationship Id="rId13" Type="http://schemas.openxmlformats.org/officeDocument/2006/relationships/image" Target="../media/image110.png"/><Relationship Id="rId12" Type="http://schemas.openxmlformats.org/officeDocument/2006/relationships/image" Target="../media/image104.png"/><Relationship Id="rId15" Type="http://schemas.openxmlformats.org/officeDocument/2006/relationships/image" Target="../media/image120.png"/><Relationship Id="rId14" Type="http://schemas.openxmlformats.org/officeDocument/2006/relationships/image" Target="../media/image103.png"/><Relationship Id="rId17" Type="http://schemas.openxmlformats.org/officeDocument/2006/relationships/image" Target="../media/image109.png"/><Relationship Id="rId16" Type="http://schemas.openxmlformats.org/officeDocument/2006/relationships/image" Target="../media/image107.png"/><Relationship Id="rId19" Type="http://schemas.openxmlformats.org/officeDocument/2006/relationships/image" Target="../media/image112.png"/><Relationship Id="rId18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Relationship Id="rId9" Type="http://schemas.openxmlformats.org/officeDocument/2006/relationships/image" Target="../media/image34.png"/><Relationship Id="rId15" Type="http://schemas.openxmlformats.org/officeDocument/2006/relationships/image" Target="../media/image13.png"/><Relationship Id="rId14" Type="http://schemas.openxmlformats.org/officeDocument/2006/relationships/image" Target="../media/image52.png"/><Relationship Id="rId17" Type="http://schemas.openxmlformats.org/officeDocument/2006/relationships/image" Target="../media/image17.png"/><Relationship Id="rId16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18" Type="http://schemas.openxmlformats.org/officeDocument/2006/relationships/image" Target="../media/image21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28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3" Type="http://schemas.openxmlformats.org/officeDocument/2006/relationships/image" Target="../media/image44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39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47.png"/><Relationship Id="rId13" Type="http://schemas.openxmlformats.org/officeDocument/2006/relationships/image" Target="../media/image51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Relationship Id="rId14" Type="http://schemas.openxmlformats.org/officeDocument/2006/relationships/image" Target="../media/image62.png"/><Relationship Id="rId5" Type="http://schemas.openxmlformats.org/officeDocument/2006/relationships/image" Target="../media/image46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47.png"/><Relationship Id="rId13" Type="http://schemas.openxmlformats.org/officeDocument/2006/relationships/image" Target="../media/image66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Relationship Id="rId15" Type="http://schemas.openxmlformats.org/officeDocument/2006/relationships/image" Target="../media/image74.png"/><Relationship Id="rId14" Type="http://schemas.openxmlformats.org/officeDocument/2006/relationships/image" Target="../media/image78.png"/><Relationship Id="rId5" Type="http://schemas.openxmlformats.org/officeDocument/2006/relationships/image" Target="../media/image46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23810"/>
            <a:ext cx="18285714" cy="9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5714" cy="264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668" y="7730201"/>
            <a:ext cx="3230958" cy="734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628947"/>
            <a:ext cx="12256646" cy="39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718" y="1330270"/>
            <a:ext cx="3600853" cy="155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7146" y="2450899"/>
            <a:ext cx="3600853" cy="15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2382" y="3640096"/>
            <a:ext cx="4654757" cy="51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90004" y="2631809"/>
            <a:ext cx="9995711" cy="66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3886" y="819523"/>
            <a:ext cx="10149438" cy="559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0035" y="819523"/>
            <a:ext cx="978836" cy="97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17145" y="827060"/>
            <a:ext cx="1205659" cy="94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39144" y="1950268"/>
            <a:ext cx="2751253" cy="5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3092997" y="5095238"/>
            <a:ext cx="8571429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3595" y="3347475"/>
            <a:ext cx="1543006" cy="359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293129" y="5259393"/>
            <a:ext cx="1779978" cy="30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03373" y="6418303"/>
            <a:ext cx="5576556" cy="311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658997" y="3310004"/>
            <a:ext cx="3099308" cy="221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46393" y="6578241"/>
            <a:ext cx="3773881" cy="28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40942" y="6532528"/>
            <a:ext cx="1175539" cy="61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4725" y="6979610"/>
            <a:ext cx="5537483" cy="2445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3886" y="819523"/>
            <a:ext cx="10149438" cy="559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1067" y="6615861"/>
            <a:ext cx="2850331" cy="28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09193" y="4627635"/>
            <a:ext cx="3424797" cy="48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00035" y="819523"/>
            <a:ext cx="978836" cy="97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17145" y="827060"/>
            <a:ext cx="1233260" cy="94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9144" y="1950268"/>
            <a:ext cx="2722443" cy="5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-3092997" y="5095238"/>
            <a:ext cx="8571429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3595" y="3347475"/>
            <a:ext cx="1543006" cy="359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383868" y="5350131"/>
            <a:ext cx="1598502" cy="30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23135" y="7116058"/>
            <a:ext cx="1602767" cy="51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72792" y="7684917"/>
            <a:ext cx="5384311" cy="144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32942" y="6615861"/>
            <a:ext cx="2850331" cy="28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61142" y="1493273"/>
            <a:ext cx="3460449" cy="275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077" y="819523"/>
            <a:ext cx="10149438" cy="559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8718" y="7153589"/>
            <a:ext cx="2850331" cy="28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00035" y="819523"/>
            <a:ext cx="978836" cy="97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17145" y="827060"/>
            <a:ext cx="1212307" cy="94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39144" y="1950268"/>
            <a:ext cx="2741538" cy="5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3092997" y="5095238"/>
            <a:ext cx="8571429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595" y="3347475"/>
            <a:ext cx="1543006" cy="359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215815" y="5182078"/>
            <a:ext cx="1934607" cy="30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47078" y="6892526"/>
            <a:ext cx="2295777" cy="61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72791" y="7343896"/>
            <a:ext cx="5891816" cy="212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13119" y="7153589"/>
            <a:ext cx="2850331" cy="28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628337" y="7153589"/>
            <a:ext cx="2850331" cy="2850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2"/>
          <p:cNvGrpSpPr/>
          <p:nvPr/>
        </p:nvGrpSpPr>
        <p:grpSpPr>
          <a:xfrm>
            <a:off x="11663450" y="5737707"/>
            <a:ext cx="6141395" cy="1163087"/>
            <a:chOff x="11663450" y="5737707"/>
            <a:chExt cx="6141395" cy="1163087"/>
          </a:xfrm>
        </p:grpSpPr>
        <p:pic>
          <p:nvPicPr>
            <p:cNvPr id="249" name="Google Shape;249;p1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663450" y="6218192"/>
              <a:ext cx="6141395" cy="590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693209" y="5737707"/>
              <a:ext cx="2044214" cy="749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1880347" y="5749924"/>
              <a:ext cx="1772991" cy="617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172180" y="6320115"/>
              <a:ext cx="5161684" cy="434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2858314" y="6288443"/>
              <a:ext cx="793228" cy="612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12"/>
          <p:cNvGrpSpPr/>
          <p:nvPr/>
        </p:nvGrpSpPr>
        <p:grpSpPr>
          <a:xfrm>
            <a:off x="12292646" y="1937548"/>
            <a:ext cx="9276950" cy="8454841"/>
            <a:chOff x="12292646" y="1937548"/>
            <a:chExt cx="9276950" cy="8454841"/>
          </a:xfrm>
        </p:grpSpPr>
        <p:grpSp>
          <p:nvGrpSpPr>
            <p:cNvPr id="255" name="Google Shape;255;p12"/>
            <p:cNvGrpSpPr/>
            <p:nvPr/>
          </p:nvGrpSpPr>
          <p:grpSpPr>
            <a:xfrm>
              <a:off x="13449708" y="4718368"/>
              <a:ext cx="2115777" cy="1171197"/>
              <a:chOff x="13449708" y="4718368"/>
              <a:chExt cx="2115777" cy="1171197"/>
            </a:xfrm>
          </p:grpSpPr>
          <p:pic>
            <p:nvPicPr>
              <p:cNvPr id="256" name="Google Shape;256;p1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13449708" y="4718368"/>
                <a:ext cx="2115777" cy="11711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1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13940429" y="4972945"/>
                <a:ext cx="1057888" cy="5855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8" name="Google Shape;258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469866" y="2657654"/>
              <a:ext cx="6912854" cy="7380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203467" y="4340009"/>
              <a:ext cx="3880922" cy="35541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0" name="Google Shape;260;p12"/>
            <p:cNvGrpSpPr/>
            <p:nvPr/>
          </p:nvGrpSpPr>
          <p:grpSpPr>
            <a:xfrm>
              <a:off x="15732110" y="3926292"/>
              <a:ext cx="2243705" cy="1171197"/>
              <a:chOff x="15732110" y="3926292"/>
              <a:chExt cx="2243705" cy="1171197"/>
            </a:xfrm>
          </p:grpSpPr>
          <p:pic>
            <p:nvPicPr>
              <p:cNvPr id="261" name="Google Shape;261;p1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15732110" y="3926292"/>
                <a:ext cx="2243705" cy="11711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1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16254814" y="4180869"/>
                <a:ext cx="1121853" cy="5855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" name="Google Shape;263;p1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292646" y="2061662"/>
              <a:ext cx="7830679" cy="8330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3879707" y="1937548"/>
              <a:ext cx="7689889" cy="81878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1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282848" y="2766514"/>
            <a:ext cx="2623554" cy="67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rot="5400000">
            <a:off x="15374739" y="3651121"/>
            <a:ext cx="698392" cy="1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515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13" y="616124"/>
            <a:ext cx="978836" cy="97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142857"/>
            <a:ext cx="18260317" cy="513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5238" y="5142857"/>
            <a:ext cx="6095238" cy="513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400" y="790382"/>
            <a:ext cx="1133611" cy="94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6973" y="1059830"/>
            <a:ext cx="679471" cy="614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"/>
          <p:cNvGrpSpPr/>
          <p:nvPr/>
        </p:nvGrpSpPr>
        <p:grpSpPr>
          <a:xfrm>
            <a:off x="8482406" y="5748421"/>
            <a:ext cx="1106565" cy="749757"/>
            <a:chOff x="8482406" y="5748421"/>
            <a:chExt cx="1106565" cy="749757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482406" y="5748421"/>
              <a:ext cx="1106565" cy="739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938492" y="6450798"/>
              <a:ext cx="408730" cy="47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2"/>
          <p:cNvGrpSpPr/>
          <p:nvPr/>
        </p:nvGrpSpPr>
        <p:grpSpPr>
          <a:xfrm>
            <a:off x="2412564" y="5748421"/>
            <a:ext cx="1039088" cy="747376"/>
            <a:chOff x="2412564" y="5748421"/>
            <a:chExt cx="1039088" cy="747376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412564" y="5748421"/>
              <a:ext cx="1039088" cy="739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68651" y="6448417"/>
              <a:ext cx="408730" cy="47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2"/>
          <p:cNvGrpSpPr/>
          <p:nvPr/>
        </p:nvGrpSpPr>
        <p:grpSpPr>
          <a:xfrm>
            <a:off x="14577621" y="5748421"/>
            <a:ext cx="1111812" cy="747376"/>
            <a:chOff x="14577621" y="5748421"/>
            <a:chExt cx="1111812" cy="747376"/>
          </a:xfrm>
        </p:grpSpPr>
        <p:pic>
          <p:nvPicPr>
            <p:cNvPr id="109" name="Google Shape;109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577621" y="5748421"/>
              <a:ext cx="1111812" cy="739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033730" y="6448417"/>
              <a:ext cx="408730" cy="473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44582" y="6716601"/>
            <a:ext cx="1686263" cy="5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14420" y="6716601"/>
            <a:ext cx="1714834" cy="47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909620" y="6716601"/>
            <a:ext cx="1705310" cy="5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080925" y="7374839"/>
            <a:ext cx="4078826" cy="112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6272" y="7374839"/>
            <a:ext cx="4113940" cy="75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211620" y="7374839"/>
            <a:ext cx="3840654" cy="75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61971" cy="1026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9674" y="3005925"/>
            <a:ext cx="8444444" cy="47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5487" y="4438935"/>
            <a:ext cx="4108193" cy="106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4157941" y="3918764"/>
            <a:ext cx="666667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1448" y="3438262"/>
            <a:ext cx="3520843" cy="5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2857" y="4573632"/>
            <a:ext cx="1290372" cy="12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70477" y="4064171"/>
            <a:ext cx="5878920" cy="294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62816" y="5340143"/>
            <a:ext cx="3812699" cy="70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61971" cy="1026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9557" y="4170297"/>
            <a:ext cx="8444444" cy="215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557" y="6777837"/>
            <a:ext cx="8444444" cy="215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557" y="1562757"/>
            <a:ext cx="8444444" cy="215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5479" y="4909879"/>
            <a:ext cx="3685133" cy="11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4253179" y="4394954"/>
            <a:ext cx="666667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71653" y="2379613"/>
            <a:ext cx="4535339" cy="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68096" y="4809544"/>
            <a:ext cx="4447062" cy="89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00224" y="7594693"/>
            <a:ext cx="4768034" cy="61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85332" y="4736887"/>
            <a:ext cx="1222232" cy="120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36240" y="2042712"/>
            <a:ext cx="1290372" cy="12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65968" y="7319321"/>
            <a:ext cx="1260644" cy="12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10" y="4615831"/>
            <a:ext cx="4413753" cy="105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661496" y="4190426"/>
            <a:ext cx="666667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1132" y="71986"/>
            <a:ext cx="10078658" cy="1016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4826" y="-91426"/>
            <a:ext cx="3175467" cy="105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70" y="859229"/>
            <a:ext cx="17039173" cy="9426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9" y="1668878"/>
            <a:ext cx="18120277" cy="694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4826" y="-91426"/>
            <a:ext cx="3175467" cy="105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3886" y="819523"/>
            <a:ext cx="10149438" cy="559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8500" y="2933680"/>
            <a:ext cx="5166754" cy="33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00035" y="819523"/>
            <a:ext cx="978836" cy="97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17145" y="827060"/>
            <a:ext cx="1205659" cy="94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39144" y="1950268"/>
            <a:ext cx="2751253" cy="5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3092997" y="5095238"/>
            <a:ext cx="8571429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595" y="3347475"/>
            <a:ext cx="1543006" cy="359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293129" y="5259393"/>
            <a:ext cx="1779978" cy="30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70892" y="6449112"/>
            <a:ext cx="3405624" cy="61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82316" y="6916633"/>
            <a:ext cx="6155092" cy="319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86163" y="6473603"/>
            <a:ext cx="5626240" cy="354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44826" y="-91426"/>
            <a:ext cx="3175467" cy="1057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2558850" y="103100"/>
            <a:ext cx="32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캐릭터 모델링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439" y="3053123"/>
            <a:ext cx="5837752" cy="322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7758" y="6715947"/>
            <a:ext cx="2850331" cy="28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00035" y="819523"/>
            <a:ext cx="978836" cy="97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17145" y="827060"/>
            <a:ext cx="1205659" cy="94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39144" y="1950268"/>
            <a:ext cx="2751253" cy="5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3092997" y="5095238"/>
            <a:ext cx="8571429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595" y="3347475"/>
            <a:ext cx="1543006" cy="359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293129" y="5259393"/>
            <a:ext cx="1779978" cy="301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9"/>
          <p:cNvGrpSpPr/>
          <p:nvPr/>
        </p:nvGrpSpPr>
        <p:grpSpPr>
          <a:xfrm>
            <a:off x="1446924" y="7340880"/>
            <a:ext cx="5259463" cy="1583878"/>
            <a:chOff x="1446924" y="7340880"/>
            <a:chExt cx="5259463" cy="1583878"/>
          </a:xfrm>
        </p:grpSpPr>
        <p:pic>
          <p:nvPicPr>
            <p:cNvPr id="194" name="Google Shape;194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46924" y="7340880"/>
              <a:ext cx="5259463" cy="612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58353" y="7781923"/>
              <a:ext cx="4168749" cy="11428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01453" y="6715947"/>
            <a:ext cx="5325839" cy="29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652419" y="6715947"/>
            <a:ext cx="2196494" cy="296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0797" y="1118126"/>
            <a:ext cx="9661431" cy="543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2023-02-23T17:17:52Z</dcterms:created>
  <dc:creator>officegen</dc:creator>
</cp:coreProperties>
</file>